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B8977-22E0-46C1-BB70-6083F24F1F8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1119B-DA62-4F5F-838E-595C9F667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79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67A0-364E-47F6-95A6-DE713DC63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39F39-197B-4680-81D4-003155CB3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94D01-8E67-412C-93C0-B97F23969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1312D-6CC9-4A98-B9B3-20C460D3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E3E6-F9C5-4FEB-85AC-555D61FA9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3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B042-87F8-4591-8922-6132C7C6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9F74B-1482-47E7-8DAB-15B6CD296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B7FD-C208-4D31-A2BB-F6822395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9108B-3F26-4187-A2E8-D42441ED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EC7CB-13B9-4F87-875C-D2D9C056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3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F108CF-F29D-4F2E-8CF6-C1F5A8C22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62E91-CE18-48BE-AB85-A74742D6D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C0F26-E5B5-47A2-8344-18FC0044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DB477-BD7A-4A5C-A19F-5C7836A0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989BB-CE48-4227-83F5-BE14360F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6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29DC-64AB-449A-92CD-944CE414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51A7E-31BE-491B-AB94-1BFB5FAA5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8B204-D352-41F0-BC8D-BA22CB5B3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34650-EFBD-494F-AB54-A4E36D47F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68CF3-44CA-4B22-A2C8-2EB39D3F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9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D0AE-8E0E-4D4F-B0D6-2B3C140A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1473F-F45F-4CC0-8A8D-69C46C623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E313-2410-48C6-BD11-D0D3B829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D9751-E560-4B7C-90DB-B95CA0C9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8C708-8A23-4CFA-B57D-CA98A72B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4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A4AB-65F7-4407-B0BB-3F91B3C2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2586F-4D3F-4E38-A8D4-70D854083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72762-BE25-4D62-874C-462FE6365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2DB98-F7A6-4D33-BF83-54EE3FB6A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B452F-A296-47FA-B16F-434E46B6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EA678-9842-49D3-A641-9B801DA9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B071-10D4-437F-AA6A-C9EFB597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3DA33-5317-4F90-B233-769C95DF0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645DC-2A93-4D33-8BCE-17B0E81D7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1B9D7-A4E0-4354-9486-EA48ADB4F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97E68B-9C99-4BCC-A69B-116C3AE25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22A43-FE91-4AD3-9F22-9B02D2D9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51B2D-3B2C-4028-8C3E-28A0D114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1E852-D285-4300-9E9E-56A04441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D00C-78EC-484D-B6F4-CCF9E3FE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1D009-B6AC-4E2B-A820-5CD26B6A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0567A-7DEC-421D-9C98-D99489C6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85EC0-5A9F-4FD8-AF7C-203BA80D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8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8B972-825A-4AEA-98FF-9DEE0E009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EA42D-68E8-475B-B17A-C3C6BFD0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BDADC-7BBE-4889-BECC-200E6B5F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8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054A-A90D-4DF3-9196-D9CFAD67C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AF65-6390-4784-BA29-C556E02E5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4CF0F-A0CD-457B-B46F-419829DEF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0B93E-07D9-48C4-87BA-09E32001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E7AA0-B7C2-4C38-9467-8F85BDE3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C04F3-8A5C-41B0-BF1D-0ECFA4C8C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4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CDBD-D8F3-4335-A91A-5EF23284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7062B2-6964-4932-8C48-D79FBD906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FDD53-8022-42C6-A154-785710E11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02675-89D7-40BC-9A62-7B50763A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A9D52-5703-49AC-9447-30C635E06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828F0-2067-4FF1-BC12-990B07EB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7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2451F-16C7-4241-B02C-1F62A994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479A7-6AE8-4322-A713-42FCCA258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BEF51-7488-4083-A5AC-BC7CCCDB4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E1EC-8252-41DD-B486-EC49BA03ED7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6F77C-8763-46FB-B969-544B1C299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AE22B-FD21-48F1-BEDE-4341824CA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8F54E-9A65-4C7F-82F4-51FD3867A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9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virtual reality headset&#10;&#10;Description automatically generated">
            <a:extLst>
              <a:ext uri="{FF2B5EF4-FFF2-40B4-BE49-F238E27FC236}">
                <a16:creationId xmlns:a16="http://schemas.microsoft.com/office/drawing/2014/main" id="{8E8AC61D-C686-45CA-A1E9-F6CE3238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2" b="34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14BEB-5C9F-4A54-9DEF-23332CABF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 err="1"/>
              <a:t>SkatePark</a:t>
            </a:r>
            <a:r>
              <a:rPr lang="en-US" sz="4000" dirty="0"/>
              <a:t>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9D932-FB00-4144-805E-4BA1A6900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/>
              <a:t>Daniel Simms, Will Stephenson &amp; Calvin-Caleb Amiolemen </a:t>
            </a:r>
          </a:p>
        </p:txBody>
      </p:sp>
    </p:spTree>
    <p:extLst>
      <p:ext uri="{BB962C8B-B14F-4D97-AF65-F5344CB8AC3E}">
        <p14:creationId xmlns:p14="http://schemas.microsoft.com/office/powerpoint/2010/main" val="3525207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86AF6-5384-40E8-AF77-8F77EF44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Algerian" panose="04020705040A02060702" pitchFamily="82" charset="0"/>
                <a:cs typeface="Aldhabi" panose="020B0604020202020204" pitchFamily="2" charset="-78"/>
              </a:rPr>
              <a:t>Sitting Animation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37EA996-A22A-4BB8-9992-9FB71751B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9" y="3074732"/>
            <a:ext cx="5126278" cy="968297"/>
          </a:xfrm>
        </p:spPr>
      </p:pic>
      <p:pic>
        <p:nvPicPr>
          <p:cNvPr id="5" name="Content Placeholder 4" descr="Two men sitting on a wall&#10;&#10;Description automatically generated with low confidence">
            <a:extLst>
              <a:ext uri="{FF2B5EF4-FFF2-40B4-BE49-F238E27FC236}">
                <a16:creationId xmlns:a16="http://schemas.microsoft.com/office/drawing/2014/main" id="{C6D11569-5793-4C77-8F74-3C55D867F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A22E15A-F657-4326-A078-623536FEB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93088"/>
            <a:ext cx="4114800" cy="10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33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67A7-AE49-461D-A068-66D3A532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Cheering and dancing</a:t>
            </a:r>
            <a:br>
              <a:rPr lang="en-US" sz="4000" dirty="0">
                <a:latin typeface="Algerian" panose="04020705040A02060702" pitchFamily="82" charset="0"/>
              </a:rPr>
            </a:br>
            <a:r>
              <a:rPr lang="en-US" sz="4000" dirty="0">
                <a:latin typeface="Algerian" panose="04020705040A02060702" pitchFamily="82" charset="0"/>
              </a:rPr>
              <a:t>Animation</a:t>
            </a:r>
          </a:p>
        </p:txBody>
      </p:sp>
      <p:pic>
        <p:nvPicPr>
          <p:cNvPr id="5" name="Content Placeholder 4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DCD78FA1-7048-4C1D-87A3-9BE8AFD4B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4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463449-55CB-4840-A07D-0167A62E3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69" y="4546681"/>
            <a:ext cx="5159856" cy="101923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B5F5A-8CB5-4EE1-B558-FCEEB4F99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55" y="2733079"/>
            <a:ext cx="5952345" cy="69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3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4140-ED3A-4FEB-845C-1DA743CB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IDLE ANIMATION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D7BB882-1D30-4663-A418-AFA13D6CB0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144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2B494-6037-40E2-B950-8DB09EE5D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A642F-3B75-4657-9C24-E943C38B8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3" y="2683078"/>
            <a:ext cx="5291663" cy="895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422738-FC3D-45C2-9D03-7747C89AA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94" y="4273997"/>
            <a:ext cx="5588736" cy="2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7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EC247-5472-43E6-99E1-6D6197A5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 dirty="0">
                <a:solidFill>
                  <a:schemeClr val="bg1"/>
                </a:solidFill>
                <a:latin typeface="Algerian" panose="04020705040A02060702" pitchFamily="82" charset="0"/>
              </a:rPr>
              <a:t>Animations</a:t>
            </a:r>
          </a:p>
        </p:txBody>
      </p:sp>
      <p:pic>
        <p:nvPicPr>
          <p:cNvPr id="6" name="Picture Placeholder 5" descr="Two men sitting on a wall&#10;&#10;Description automatically generated with medium confidence">
            <a:extLst>
              <a:ext uri="{FF2B5EF4-FFF2-40B4-BE49-F238E27FC236}">
                <a16:creationId xmlns:a16="http://schemas.microsoft.com/office/drawing/2014/main" id="{54AB1747-D9E3-442D-B9C5-3DEBA29B36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14593" b="-2"/>
          <a:stretch/>
        </p:blipFill>
        <p:spPr>
          <a:xfrm>
            <a:off x="393308" y="352931"/>
            <a:ext cx="5559480" cy="3749040"/>
          </a:xfrm>
          <a:prstGeom prst="rect">
            <a:avLst/>
          </a:prstGeom>
        </p:spPr>
      </p:pic>
      <p:pic>
        <p:nvPicPr>
          <p:cNvPr id="8" name="Picture 7" descr="Two people on a stage&#10;&#10;Description automatically generated with low confidence">
            <a:extLst>
              <a:ext uri="{FF2B5EF4-FFF2-40B4-BE49-F238E27FC236}">
                <a16:creationId xmlns:a16="http://schemas.microsoft.com/office/drawing/2014/main" id="{E38D1AAC-F383-4786-BF10-CF280B935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r="9666" b="-2"/>
          <a:stretch/>
        </p:blipFill>
        <p:spPr>
          <a:xfrm>
            <a:off x="6251736" y="357013"/>
            <a:ext cx="5546955" cy="3749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25243-BC9B-431D-A183-F3F2808BA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45336" y="4615840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lgerian" panose="04020705040A02060702" pitchFamily="82" charset="0"/>
              </a:rPr>
              <a:t>When we run the code</a:t>
            </a:r>
          </a:p>
        </p:txBody>
      </p:sp>
    </p:spTree>
    <p:extLst>
      <p:ext uri="{BB962C8B-B14F-4D97-AF65-F5344CB8AC3E}">
        <p14:creationId xmlns:p14="http://schemas.microsoft.com/office/powerpoint/2010/main" val="4168419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EFD39-D4DE-4C39-8A93-5EA040A6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D01F5B2-4F2A-4833-8592-930099A97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2991655"/>
            <a:ext cx="5828261" cy="3278396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5462D724-EEBA-4106-B829-230D67346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05" y="2991655"/>
            <a:ext cx="5828261" cy="3278396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F057ABC-3236-4624-A4C2-2175672FC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16" y="602786"/>
            <a:ext cx="6986459" cy="10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7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95DE-0AF9-4338-97A7-F150D88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Adding Sensor</a:t>
            </a: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2912AE-0D9C-4028-AA81-2D8BBEE91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8" y="2395989"/>
            <a:ext cx="4237835" cy="878869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99C8779-E1C9-4C54-935A-108C9A05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922544"/>
            <a:ext cx="6019331" cy="3009665"/>
          </a:xfrm>
          <a:prstGeom prst="rect">
            <a:avLst/>
          </a:prstGeom>
          <a:effectLst/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556A63-14BD-4D30-94B5-83832FF82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3693"/>
            <a:ext cx="4648441" cy="17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4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3773-F969-4F5D-89DF-C58B48E3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lgerian" panose="04020705040A02060702" pitchFamily="82" charset="0"/>
              </a:rPr>
              <a:t>Sensor In Our Project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7261B6C-7F1D-4736-BD45-9BD379481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99" y="2742397"/>
            <a:ext cx="4327634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wo men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6D3E4A10-B830-41A7-B8C8-2DB1AA3E6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16" y="2991619"/>
            <a:ext cx="4974336" cy="27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83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5981F-406B-4B2E-A038-4B17C0F0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Algerian" panose="04020705040A02060702" pitchFamily="82" charset="0"/>
              </a:rPr>
              <a:t>Adding sound using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E0C3D-EF2B-4311-A54D-7DCEAF19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Algerian" panose="04020705040A02060702" pitchFamily="82" charset="0"/>
              </a:rPr>
              <a:t>Sensor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A7C37F3-079A-4F98-85E2-C6E0121DC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69" y="1863801"/>
            <a:ext cx="789466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0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CAF160-D509-4333-903F-F742A4DCE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66287"/>
            <a:ext cx="10905066" cy="492542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ece of paper with a drawing on it&#10;&#10;Description automatically generated with low confidence">
            <a:extLst>
              <a:ext uri="{FF2B5EF4-FFF2-40B4-BE49-F238E27FC236}">
                <a16:creationId xmlns:a16="http://schemas.microsoft.com/office/drawing/2014/main" id="{48E23C1F-678B-4EB8-BFDE-5EC630C33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7" y="643467"/>
            <a:ext cx="742808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9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8C89-3B4F-4D7F-970E-F4B9CD47D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671011"/>
            <a:ext cx="5257803" cy="2427120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  <a:t>-Professor Reynaldo Rosario</a:t>
            </a:r>
            <a:b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</a:br>
            <a: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  <a:t>-YouTube </a:t>
            </a:r>
            <a:b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</a:br>
            <a: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  <a:t>-</a:t>
            </a:r>
            <a:r>
              <a:rPr lang="en-US" sz="2800" dirty="0" err="1">
                <a:latin typeface="Algerian" panose="04020705040A02060702" pitchFamily="82" charset="0"/>
                <a:cs typeface="Angsana New" panose="020B0502040204020203" pitchFamily="18" charset="-34"/>
              </a:rPr>
              <a:t>SketchFab</a:t>
            </a:r>
            <a: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  <a:t> </a:t>
            </a:r>
            <a:b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</a:br>
            <a: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  <a:t>-Vizard Demos </a:t>
            </a:r>
            <a:b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</a:br>
            <a:r>
              <a:rPr lang="en-US" sz="2800" dirty="0">
                <a:latin typeface="Algerian" panose="04020705040A02060702" pitchFamily="82" charset="0"/>
                <a:cs typeface="Angsana New" panose="020B0502040204020203" pitchFamily="18" charset="-34"/>
              </a:rPr>
              <a:t>-Group Partner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41782-128E-4A2B-86F2-EC7109CE7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330359"/>
            <a:ext cx="4758891" cy="1655762"/>
          </a:xfrm>
        </p:spPr>
        <p:txBody>
          <a:bodyPr anchor="b">
            <a:norm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Credits</a:t>
            </a:r>
          </a:p>
        </p:txBody>
      </p:sp>
      <p:pic>
        <p:nvPicPr>
          <p:cNvPr id="5" name="Picture 4" descr="A group of people clapping&#10;&#10;Description automatically generated with low confidence">
            <a:extLst>
              <a:ext uri="{FF2B5EF4-FFF2-40B4-BE49-F238E27FC236}">
                <a16:creationId xmlns:a16="http://schemas.microsoft.com/office/drawing/2014/main" id="{220CE2BE-336B-4AA0-AA46-27FEAFE99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29795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241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1540145-39B2-4C8E-8293-60C068917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16032"/>
            <a:ext cx="10905066" cy="36259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310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27DFC1A-0634-4E0B-9A72-2BBEBAE3D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0" r="326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Picture 2" descr="A picture containing ceiling, indoor&#10;&#10;Description automatically generated">
            <a:extLst>
              <a:ext uri="{FF2B5EF4-FFF2-40B4-BE49-F238E27FC236}">
                <a16:creationId xmlns:a16="http://schemas.microsoft.com/office/drawing/2014/main" id="{0F6A676C-4C11-4F41-BEB9-B110E8053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5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387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yellow&#10;&#10;Description automatically generated">
            <a:extLst>
              <a:ext uri="{FF2B5EF4-FFF2-40B4-BE49-F238E27FC236}">
                <a16:creationId xmlns:a16="http://schemas.microsoft.com/office/drawing/2014/main" id="{F158CC4F-3853-4A22-9281-77F1EEFE4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1" r="21338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Picture 4" descr="A picture containing ground, ceiling&#10;&#10;Description automatically generated">
            <a:extLst>
              <a:ext uri="{FF2B5EF4-FFF2-40B4-BE49-F238E27FC236}">
                <a16:creationId xmlns:a16="http://schemas.microsoft.com/office/drawing/2014/main" id="{A779C139-63F0-4995-8652-3DDCC5A924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8" r="1985" b="2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3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D3FD-3203-4832-B20F-3E8D5D36E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lgerian" panose="04020705040A02060702" pitchFamily="82" charset="0"/>
              </a:rPr>
              <a:t>AVATAR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3B2F9-AF97-49E1-A638-B6D40E20E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0255" y="3881832"/>
            <a:ext cx="2926080" cy="55335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lgerian" panose="04020705040A02060702" pitchFamily="82" charset="0"/>
              </a:rPr>
              <a:t>                   Vizard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5050500-B5CC-443D-AC04-6B1C64649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r="3425" b="15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996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5AB3882-E550-415C-9757-711DF75A3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8" r="36638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5" name="Picture 4" descr="A person standing in front of a wall of graffiti&#10;&#10;Description automatically generated with low confidence">
            <a:extLst>
              <a:ext uri="{FF2B5EF4-FFF2-40B4-BE49-F238E27FC236}">
                <a16:creationId xmlns:a16="http://schemas.microsoft.com/office/drawing/2014/main" id="{85B24687-A270-4B8F-92E1-59AC09643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r="2" b="43799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782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8C0BC338-FBE8-4D64-90A1-522FD5780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45" y="1132764"/>
            <a:ext cx="3045211" cy="441335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908B0D-524F-4008-B585-23E716AA4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33" y="2602213"/>
            <a:ext cx="4644528" cy="14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15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8A3D20-0501-493D-BD96-0C5A64829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r="20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2634CF-48E1-4522-9339-729A7CAE5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lgerian" panose="04020705040A02060702" pitchFamily="82" charset="0"/>
              </a:rPr>
              <a:t>Animating the Avatar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24A95-BBAB-488D-ADC6-33697F2D2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lgerian" panose="04020705040A02060702" pitchFamily="82" charset="0"/>
              </a:rPr>
              <a:t>Vizard</a:t>
            </a:r>
          </a:p>
        </p:txBody>
      </p:sp>
    </p:spTree>
    <p:extLst>
      <p:ext uri="{BB962C8B-B14F-4D97-AF65-F5344CB8AC3E}">
        <p14:creationId xmlns:p14="http://schemas.microsoft.com/office/powerpoint/2010/main" val="1283665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</TotalTime>
  <Words>62</Words>
  <Application>Microsoft Office PowerPoint</Application>
  <PresentationFormat>Widescreen</PresentationFormat>
  <Paragraphs>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Algerian</vt:lpstr>
      <vt:lpstr>Arial</vt:lpstr>
      <vt:lpstr>Calibri</vt:lpstr>
      <vt:lpstr>Calibri Light</vt:lpstr>
      <vt:lpstr>Office Theme</vt:lpstr>
      <vt:lpstr>SkatePark Project </vt:lpstr>
      <vt:lpstr>-Professor Reynaldo Rosario -YouTube  -SketchFab  -Vizard Demos  -Group Partner </vt:lpstr>
      <vt:lpstr>PowerPoint Presentation</vt:lpstr>
      <vt:lpstr>PowerPoint Presentation</vt:lpstr>
      <vt:lpstr>PowerPoint Presentation</vt:lpstr>
      <vt:lpstr>AVATAR</vt:lpstr>
      <vt:lpstr>PowerPoint Presentation</vt:lpstr>
      <vt:lpstr>PowerPoint Presentation</vt:lpstr>
      <vt:lpstr>Animating the Avatar</vt:lpstr>
      <vt:lpstr>Sitting Animation</vt:lpstr>
      <vt:lpstr>Cheering and dancing Animation</vt:lpstr>
      <vt:lpstr>IDLE ANIMATION</vt:lpstr>
      <vt:lpstr>Animations</vt:lpstr>
      <vt:lpstr>PowerPoint Presentation</vt:lpstr>
      <vt:lpstr>Adding Sensor</vt:lpstr>
      <vt:lpstr>Sensor In Our Project</vt:lpstr>
      <vt:lpstr>Adding sound using Functions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SkatePark Project </dc:title>
  <dc:creator>Calvincaleb</dc:creator>
  <cp:lastModifiedBy>Calvincaleb</cp:lastModifiedBy>
  <cp:revision>7</cp:revision>
  <dcterms:created xsi:type="dcterms:W3CDTF">2021-12-14T14:34:03Z</dcterms:created>
  <dcterms:modified xsi:type="dcterms:W3CDTF">2021-12-16T13:59:54Z</dcterms:modified>
</cp:coreProperties>
</file>